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743700" cy="98821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20CF-9EA1-49E6-92C5-E8692C37C857}" type="datetimeFigureOut">
              <a:rPr lang="de-DE" smtClean="0"/>
              <a:t>14.09.2016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46175-3F4C-4733-9913-68DEEEEB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00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520CF-9EA1-49E6-92C5-E8692C37C857}" type="datetimeFigureOut">
              <a:rPr lang="de-DE" smtClean="0"/>
              <a:t>14.09.2016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6175-3F4C-4733-9913-68DEEEEB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3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44"/>
    </mc:Choice>
    <mc:Fallback>
      <p:transition spd="slow" advTm="161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5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9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9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8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1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3125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A4-Papier (210x297 mm)</PresentationFormat>
  <Paragraphs>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Energa</dc:creator>
  <cp:lastModifiedBy>Energa</cp:lastModifiedBy>
  <cp:revision>2</cp:revision>
  <dcterms:created xsi:type="dcterms:W3CDTF">2016-09-14T18:11:10Z</dcterms:created>
  <dcterms:modified xsi:type="dcterms:W3CDTF">2016-09-14T18:19:46Z</dcterms:modified>
</cp:coreProperties>
</file>